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83" r:id="rId19"/>
    <p:sldId id="284" r:id="rId20"/>
    <p:sldId id="265"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87737" autoAdjust="0"/>
  </p:normalViewPr>
  <p:slideViewPr>
    <p:cSldViewPr snapToGrid="0" showGuides="1">
      <p:cViewPr varScale="1">
        <p:scale>
          <a:sx n="72" d="100"/>
          <a:sy n="72" d="100"/>
        </p:scale>
        <p:origin x="302" y="8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176917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17</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a:t>
            </a:r>
            <a:r>
              <a:rPr lang="en-GB" b="1" i="0">
                <a:effectLst/>
                <a:latin typeface="-apple-system"/>
              </a:rPr>
              <a:t>in US National </a:t>
            </a:r>
            <a:r>
              <a:rPr lang="en-GB" b="1" i="0" dirty="0">
                <a:effectLst/>
                <a:latin typeface="-apple-system"/>
              </a:rPr>
              <a:t>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44143" y="926262"/>
            <a:ext cx="3177803" cy="3307236"/>
          </a:xfrm>
          <a:prstGeom prst="rect">
            <a:avLst/>
          </a:prstGeom>
        </p:spPr>
      </p:pic>
      <p:sp>
        <p:nvSpPr>
          <p:cNvPr id="4" name="Text Placeholder 6">
            <a:extLst>
              <a:ext uri="{FF2B5EF4-FFF2-40B4-BE49-F238E27FC236}">
                <a16:creationId xmlns:a16="http://schemas.microsoft.com/office/drawing/2014/main" id="{55460626-8C93-0D90-5481-6C7F5DF107F6}"/>
              </a:ext>
            </a:extLst>
          </p:cNvPr>
          <p:cNvSpPr txBox="1">
            <a:spLocks/>
          </p:cNvSpPr>
          <p:nvPr/>
        </p:nvSpPr>
        <p:spPr>
          <a:xfrm>
            <a:off x="7781261" y="4699564"/>
            <a:ext cx="2874308" cy="1079232"/>
          </a:xfrm>
          <a:prstGeom prst="rect">
            <a:avLst/>
          </a:prstGeom>
        </p:spPr>
        <p:txBody>
          <a:bodyPr vert="horz" lIns="91440" tIns="45720" rIns="91440" bIns="45720" rtlCol="0">
            <a:normAutofit fontScale="92500" lnSpcReduction="2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Interactive map of all the US National Parks.</a:t>
            </a:r>
          </a:p>
          <a:p>
            <a:r>
              <a:rPr lang="en-GB" dirty="0"/>
              <a:t>The size of the circles is proportional to the size of each park.</a:t>
            </a:r>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457212" y="1676248"/>
            <a:ext cx="9087269" cy="4442236"/>
          </a:xfrm>
          <a:prstGeom prst="rect">
            <a:avLst/>
          </a:prstGeom>
        </p:spPr>
      </p:pic>
      <p:sp>
        <p:nvSpPr>
          <p:cNvPr id="4" name="Text Placeholder 6">
            <a:extLst>
              <a:ext uri="{FF2B5EF4-FFF2-40B4-BE49-F238E27FC236}">
                <a16:creationId xmlns:a16="http://schemas.microsoft.com/office/drawing/2014/main" id="{D51E81E6-77E8-371F-EDE1-0D3692E0672A}"/>
              </a:ext>
            </a:extLst>
          </p:cNvPr>
          <p:cNvSpPr txBox="1">
            <a:spLocks/>
          </p:cNvSpPr>
          <p:nvPr/>
        </p:nvSpPr>
        <p:spPr>
          <a:xfrm>
            <a:off x="9801448" y="2225174"/>
            <a:ext cx="2096385" cy="1775664"/>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Interactive bar chart with the number of species for each US National Park.</a:t>
            </a:r>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688571" y="236107"/>
            <a:ext cx="10515600" cy="1325563"/>
          </a:xfrm>
        </p:spPr>
        <p:txBody>
          <a:bodyPr/>
          <a:lstStyle/>
          <a:p>
            <a:r>
              <a:rPr lang="en-GB" dirty="0"/>
              <a:t>Did you know…</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185948" y="1776731"/>
            <a:ext cx="8158480" cy="4524315"/>
          </a:xfrm>
          <a:prstGeom prst="rect">
            <a:avLst/>
          </a:prstGeom>
          <a:noFill/>
        </p:spPr>
        <p:txBody>
          <a:bodyPr wrap="square" rtlCol="0">
            <a:spAutoFit/>
          </a:bodyPr>
          <a:lstStyle/>
          <a:p>
            <a:r>
              <a:rPr lang="en-GB" dirty="0">
                <a:solidFill>
                  <a:srgbClr val="FFFF00"/>
                </a:solidFill>
                <a:effectLst/>
                <a:latin typeface="Helvetica Neue" panose="02000503000000020004" pitchFamily="2" charset="0"/>
              </a:rPr>
              <a:t>1. The USA has a total of 63 National Parks altogether.</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2. These Parks are spread across 30 different states around the USA</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3. The US National Parks are home to a fascinating range of animals and plants, many of which are rare and protected.</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4.Millions of plant and animal species maintain these ecosystem, and creates the oxygen that we breathe.</a:t>
            </a:r>
          </a:p>
          <a:p>
            <a:r>
              <a:rPr lang="en-GB" dirty="0">
                <a:solidFill>
                  <a:srgbClr val="FFFF00"/>
                </a:solidFill>
                <a:effectLst/>
                <a:latin typeface="Helvetica Neue" panose="02000503000000020004" pitchFamily="2" charset="0"/>
              </a:rPr>
              <a:t>●</a:t>
            </a:r>
          </a:p>
          <a:p>
            <a:r>
              <a:rPr lang="en-GB" dirty="0">
                <a:solidFill>
                  <a:srgbClr val="FFFF00"/>
                </a:solidFill>
                <a:effectLst/>
                <a:latin typeface="Helvetica Neue" panose="02000503000000020004" pitchFamily="2" charset="0"/>
              </a:rPr>
              <a:t>5.The plants and animals also provides us with the food that we eat and ultimately ensures a more sustainable planet for future generations. </a:t>
            </a:r>
          </a:p>
          <a:p>
            <a:endParaRPr lang="en-GB" dirty="0"/>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563479" y="2192497"/>
            <a:ext cx="10515600" cy="1325563"/>
          </a:xfrm>
        </p:spPr>
        <p:txBody>
          <a:bodyPr/>
          <a:lstStyle/>
          <a:p>
            <a:r>
              <a:rPr lang="en-GB" dirty="0"/>
              <a:t>Demo</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Tree>
    <p:extLst>
      <p:ext uri="{BB962C8B-B14F-4D97-AF65-F5344CB8AC3E}">
        <p14:creationId xmlns:p14="http://schemas.microsoft.com/office/powerpoint/2010/main" val="75886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E818B-77A5-B2E9-BD25-3102430F7AE8}"/>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647E76A1-90E9-7BE4-BFCF-4394C5A8EF70}"/>
              </a:ext>
            </a:extLst>
          </p:cNvPr>
          <p:cNvSpPr>
            <a:spLocks noGrp="1"/>
          </p:cNvSpPr>
          <p:nvPr>
            <p:ph type="ftr" sz="quarter" idx="12"/>
          </p:nvPr>
        </p:nvSpPr>
        <p:spPr/>
        <p:txBody>
          <a:bodyPr/>
          <a:lstStyle/>
          <a:p>
            <a:r>
              <a:rPr lang="en-US" noProof="0"/>
              <a:t>ADD A FOOTER</a:t>
            </a:r>
            <a:endParaRPr lang="en-US" noProof="0" dirty="0"/>
          </a:p>
        </p:txBody>
      </p:sp>
      <p:pic>
        <p:nvPicPr>
          <p:cNvPr id="4" name="National Parks and Biodiversity in the USA - Google Chrome 2023-01-04 18-38-45">
            <a:hlinkClick r:id="" action="ppaction://media"/>
            <a:extLst>
              <a:ext uri="{FF2B5EF4-FFF2-40B4-BE49-F238E27FC236}">
                <a16:creationId xmlns:a16="http://schemas.microsoft.com/office/drawing/2014/main" id="{4E797554-25E2-57EB-B4EE-C75B004CDF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030" y="374391"/>
            <a:ext cx="10963939" cy="5824593"/>
          </a:xfrm>
          <a:prstGeom prst="rect">
            <a:avLst/>
          </a:prstGeom>
        </p:spPr>
      </p:pic>
    </p:spTree>
    <p:extLst>
      <p:ext uri="{BB962C8B-B14F-4D97-AF65-F5344CB8AC3E}">
        <p14:creationId xmlns:p14="http://schemas.microsoft.com/office/powerpoint/2010/main" val="84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838200" y="1991998"/>
            <a:ext cx="7974419" cy="4017679"/>
          </a:xfrm>
          <a:prstGeom prst="rect">
            <a:avLst/>
          </a:prstGeom>
        </p:spPr>
      </p:pic>
      <p:sp>
        <p:nvSpPr>
          <p:cNvPr id="4" name="Text Placeholder 6">
            <a:extLst>
              <a:ext uri="{FF2B5EF4-FFF2-40B4-BE49-F238E27FC236}">
                <a16:creationId xmlns:a16="http://schemas.microsoft.com/office/drawing/2014/main" id="{B65EACD9-1500-9E13-F7D3-056B75DB5A77}"/>
              </a:ext>
            </a:extLst>
          </p:cNvPr>
          <p:cNvSpPr txBox="1">
            <a:spLocks/>
          </p:cNvSpPr>
          <p:nvPr/>
        </p:nvSpPr>
        <p:spPr>
          <a:xfrm>
            <a:off x="8940210" y="2232810"/>
            <a:ext cx="2874308" cy="1079232"/>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Through the home page we can access the two other web pages: parks and species, where more info can be found</a:t>
            </a:r>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926</Words>
  <Application>Microsoft Office PowerPoint</Application>
  <PresentationFormat>Widescreen</PresentationFormat>
  <Paragraphs>130</Paragraphs>
  <Slides>17</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Franklin Gothic Book</vt:lpstr>
      <vt:lpstr>Gill Sans MT</vt:lpstr>
      <vt:lpstr>Helvetica Neue</vt:lpstr>
      <vt:lpstr>Libre Franklin</vt:lpstr>
      <vt:lpstr>Office Theme</vt:lpstr>
      <vt:lpstr>Biodiversity in US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Patricia Colomer</cp:lastModifiedBy>
  <cp:revision>15</cp:revision>
  <dcterms:created xsi:type="dcterms:W3CDTF">2022-12-19T18:46:35Z</dcterms:created>
  <dcterms:modified xsi:type="dcterms:W3CDTF">2023-01-04T18:52:48Z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